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017" autoAdjust="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D428D-1266-4A16-B64B-76B620DF9422}" type="datetimeFigureOut">
              <a:rPr lang="ru-RU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34CD2-9D8B-447C-818E-747FAAD14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62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A150B-2470-4EA7-84F8-6DDCA6A2EBAE}" type="datetimeFigureOut">
              <a:rPr lang="ru-RU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34CAA-F985-4C7D-8E4C-7F78A17281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5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EF0A9-C95E-42C4-ACD6-EC21819F3369}" type="datetimeFigureOut">
              <a:rPr lang="ru-RU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B29BA-C8A5-4D8F-BFBE-B4FCFC2C14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67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A513-CCF9-4418-951C-FCFBC7F8ECC4}" type="datetimeFigureOut">
              <a:rPr lang="ru-RU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50EAD-E63E-4290-AA71-D71A286240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18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2A9BB-FF94-44C1-8EC7-013B4D1E4ED6}" type="datetimeFigureOut">
              <a:rPr lang="ru-RU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D1D23-15FB-46AB-A3F2-9DA04510B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13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3F0A8A-EA9E-4757-9258-2BBD514C4615}" type="datetimeFigureOut">
              <a:rPr lang="ru-RU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A6449E-7945-4122-8D7D-2AFD382CBD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eti-pro-detskiy-sad(muzoferma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520" y="116632"/>
            <a:ext cx="609600" cy="609600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547813" y="3429000"/>
            <a:ext cx="4752975" cy="23034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8914" y="1268760"/>
            <a:ext cx="662714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 w="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Приглашаем Вас </a:t>
            </a:r>
          </a:p>
          <a:p>
            <a:pPr algn="ctr"/>
            <a:r>
              <a:rPr lang="ru-RU" sz="4000" b="1" cap="all" spc="0" dirty="0" smtClean="0">
                <a:ln w="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в наш детский сад!</a:t>
            </a:r>
            <a:endParaRPr lang="ru-RU" sz="4000" b="1" cap="all" spc="0" dirty="0">
              <a:ln w="0"/>
              <a:solidFill>
                <a:schemeClr val="accent5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6440" y="3140968"/>
            <a:ext cx="44643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Здесь словно в сказке, день за днем</a:t>
            </a:r>
          </a:p>
          <a:p>
            <a:pPr algn="ctr"/>
            <a:endParaRPr lang="ru-RU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Живет и быстро подрастает</a:t>
            </a:r>
          </a:p>
          <a:p>
            <a:pPr algn="ctr"/>
            <a:endParaRPr lang="ru-RU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Наш самый маленький народ,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А как живет – пусть каждый знает!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Inverted">
              <a:avLst/>
            </a:prstTxWarp>
          </a:bodyPr>
          <a:lstStyle/>
          <a:p>
            <a:pPr lvl="0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ea typeface="+mn-ea"/>
                <a:cs typeface="Arial" charset="0"/>
              </a:rPr>
              <a:t>Средняя группа</a:t>
            </a:r>
            <a:endParaRPr lang="ru-RU" dirty="0"/>
          </a:p>
        </p:txBody>
      </p:sp>
      <p:pic>
        <p:nvPicPr>
          <p:cNvPr id="1026" name="Picture 2" descr="C:\Users\User\Desktop\DSCN14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9621">
            <a:off x="251519" y="1268760"/>
            <a:ext cx="316809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DSCN14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49080"/>
            <a:ext cx="3168099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DSCN14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959">
            <a:off x="5796136" y="1268760"/>
            <a:ext cx="316809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DSCN14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68760"/>
            <a:ext cx="1962125" cy="261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650350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00"/>
                            </p:stCondLst>
                            <p:childTnLst>
                              <p:par>
                                <p:cTn id="3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00"/>
                            </p:stCondLst>
                            <p:childTnLst>
                              <p:par>
                                <p:cTn id="4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404664"/>
            <a:ext cx="8568952" cy="936104"/>
          </a:xfrm>
          <a:prstGeom prst="rect">
            <a:avLst/>
          </a:prstGeom>
          <a:noFill/>
        </p:spPr>
        <p:txBody>
          <a:bodyPr wrap="square" rtlCol="0">
            <a:prstTxWarp prst="textTriangleInverted">
              <a:avLst/>
            </a:prstTxWarp>
            <a:spAutoFit/>
          </a:bodyPr>
          <a:lstStyle/>
          <a:p>
            <a:pPr lvl="0" algn="ctr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</a:rPr>
              <a:t>Старшая группа</a:t>
            </a:r>
            <a:endParaRPr lang="ru-RU" sz="2800" b="1" cap="all" dirty="0">
              <a:ln w="0"/>
              <a:solidFill>
                <a:srgbClr val="6600FF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026" name="Picture 2" descr="C:\Users\User\Desktop\Новая папка\DSC033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5307">
            <a:off x="5511708" y="1601493"/>
            <a:ext cx="3134060" cy="235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Новая папка\DSC034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8963">
            <a:off x="266800" y="1556792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Новая папка\POLINA 46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97" y="3933056"/>
            <a:ext cx="3312368" cy="248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197448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Inverted">
              <a:avLst/>
            </a:prstTxWarp>
          </a:bodyPr>
          <a:lstStyle/>
          <a:p>
            <a:pPr lvl="0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ea typeface="+mn-ea"/>
                <a:cs typeface="Arial" charset="0"/>
              </a:rPr>
              <a:t>Подготовительная к школе группа</a:t>
            </a:r>
            <a:endParaRPr lang="ru-RU" dirty="0"/>
          </a:p>
        </p:txBody>
      </p:sp>
      <p:pic>
        <p:nvPicPr>
          <p:cNvPr id="2050" name="Picture 2" descr="C:\Users\User\Desktop\DSCN14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19854"/>
            <a:ext cx="2228186" cy="297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SCN14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6539">
            <a:off x="251520" y="1255812"/>
            <a:ext cx="3342783" cy="250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DSCN14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023">
            <a:off x="5508104" y="1255810"/>
            <a:ext cx="3342783" cy="250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658840"/>
      </p:ext>
    </p:extLst>
  </p:cSld>
  <p:clrMapOvr>
    <a:masterClrMapping/>
  </p:clrMapOvr>
  <p:transition spd="slow" advClick="0" advTm="6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8958"/>
          </a:xfrm>
        </p:spPr>
        <p:txBody>
          <a:bodyPr/>
          <a:lstStyle/>
          <a:p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cs typeface="Arial" charset="0"/>
              </a:rPr>
              <a:t>Занимаемся, творим, познаем…</a:t>
            </a:r>
            <a:endParaRPr lang="ru-RU" dirty="0"/>
          </a:p>
        </p:txBody>
      </p:sp>
      <p:pic>
        <p:nvPicPr>
          <p:cNvPr id="2050" name="Picture 2" descr="C:\Users\User\Desktop\DSCN12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46" y="1034727"/>
            <a:ext cx="2678039" cy="200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SCN12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7651">
            <a:off x="354313" y="1049611"/>
            <a:ext cx="2678039" cy="200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Новая папка\SAM_26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403">
            <a:off x="6300192" y="1034728"/>
            <a:ext cx="2727311" cy="18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DSCN14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074" y="3429000"/>
            <a:ext cx="2678038" cy="200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DSCN14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9526">
            <a:off x="611560" y="3145507"/>
            <a:ext cx="2678039" cy="200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1956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+mn-ea"/>
                <a:cs typeface="Arial" charset="0"/>
              </a:rPr>
              <a:t>Важным звеном в системе оздоровления детей является соблюдение режима дня. Ежедневные прогулки обеспечивают тренировку защитных сил организма, повышение его устойчивости к воздействию внешней среды.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C:\Users\User\Desktop\DSC000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0589">
            <a:off x="323528" y="1541370"/>
            <a:ext cx="2810074" cy="21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SC00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8230">
            <a:off x="6017348" y="1509372"/>
            <a:ext cx="2810738" cy="210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DSCN13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6320">
            <a:off x="281457" y="4184315"/>
            <a:ext cx="2810074" cy="210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POLINA 20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4511">
            <a:off x="6177969" y="4134089"/>
            <a:ext cx="2787702" cy="209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DSCN13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94983"/>
            <a:ext cx="2093420" cy="279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597946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-0.00139 L 0.40938 0.47106 L -0.40156 0.47106 L 0.00382 -0.00139 Z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DSC016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36822"/>
            <a:ext cx="4320480" cy="324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DSC017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344" y="476672"/>
            <a:ext cx="4386884" cy="329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7573" y="260648"/>
            <a:ext cx="43264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ea typeface="+mj-ea"/>
              </a:rPr>
              <a:t>Здоровый дух – </a:t>
            </a:r>
          </a:p>
          <a:p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ea typeface="+mj-ea"/>
              </a:rPr>
              <a:t>в здоровом теле…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2852936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Лыжня России 2015 год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1533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i="1" dirty="0" smtClean="0"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cs typeface="Arial" charset="0"/>
              </a:rPr>
              <a:t/>
            </a:r>
            <a:br>
              <a:rPr lang="ru-RU" sz="1800" i="1" dirty="0" smtClean="0"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cs typeface="Arial" charset="0"/>
              </a:rPr>
            </a:br>
            <a:r>
              <a:rPr lang="ru-RU" sz="1800" i="1" dirty="0"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cs typeface="Arial" charset="0"/>
              </a:rPr>
              <a:t/>
            </a:r>
            <a:br>
              <a:rPr lang="ru-RU" sz="1800" i="1" dirty="0"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cs typeface="Arial" charset="0"/>
              </a:rPr>
            </a:br>
            <a:r>
              <a:rPr lang="ru-RU" sz="1800" i="1" dirty="0" smtClean="0"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cs typeface="Arial" charset="0"/>
              </a:rPr>
              <a:t>Дети в детском саду – наша гордость и большая надежда. Среди них много юных талантливых спортсменов, художников, артистов, певцов и танцоров, добрых и чутких малышей. Поэтому мы, заботясь о каждом малыше, поддерживая его любознательность и свежесть ощущений, ценим его право на самостоятельные открытия, личностное проявление и счастливое детство</a:t>
            </a:r>
            <a:endParaRPr lang="ru-RU" dirty="0"/>
          </a:p>
        </p:txBody>
      </p:sp>
      <p:pic>
        <p:nvPicPr>
          <p:cNvPr id="3" name="Picture 2" descr="C:\Users\crpcentrcomp\Desktop\DSCN1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12976"/>
            <a:ext cx="2592288" cy="350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crpcentrcomp\Desktop\DSCN1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6872"/>
            <a:ext cx="2626928" cy="350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crpcentrcomp\Desktop\DSCN11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807" y="3212976"/>
            <a:ext cx="2525434" cy="345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72445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prstTxWarp prst="textStop">
              <a:avLst/>
            </a:prstTxWarp>
          </a:bodyPr>
          <a:lstStyle/>
          <a:p>
            <a:pPr lvl="0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ea typeface="+mn-ea"/>
                <a:cs typeface="Arial" charset="0"/>
              </a:rPr>
              <a:t>Наши незаменимые помощники</a:t>
            </a:r>
            <a:endParaRPr lang="ru-RU" dirty="0"/>
          </a:p>
        </p:txBody>
      </p:sp>
      <p:pic>
        <p:nvPicPr>
          <p:cNvPr id="1029" name="Picture 5" descr="C:\Users\User\Desktop\Новая папка\DSCN1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2228">
            <a:off x="539552" y="3056815"/>
            <a:ext cx="2265287" cy="169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Новая папка\DSCN15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0464">
            <a:off x="5402866" y="2697773"/>
            <a:ext cx="2265287" cy="169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Новая папка\DSCN15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3022">
            <a:off x="467544" y="918405"/>
            <a:ext cx="2266810" cy="170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Новая папка\DSCN15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417" y="918405"/>
            <a:ext cx="1981280" cy="264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DSCN15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3854">
            <a:off x="6384341" y="949760"/>
            <a:ext cx="2258044" cy="169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User\Desktop\Новая папка\DSCN149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17032"/>
            <a:ext cx="1981279" cy="264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95966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Новая папка\DSCN14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7457">
            <a:off x="323528" y="567963"/>
            <a:ext cx="2609217" cy="195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Desktop\Новая папка\DSCN15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9159">
            <a:off x="6133709" y="567963"/>
            <a:ext cx="2615335" cy="196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C:\Users\User\Desktop\Новая папка\DSCN15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4664"/>
            <a:ext cx="2609216" cy="195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:\Users\User\Desktop\Новая папка\DSCN15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64904"/>
            <a:ext cx="1783108" cy="237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Новая папка\DSCN14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1774287" cy="236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 сотрудников\2014-12-08\DSC006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6708">
            <a:off x="6359685" y="4398295"/>
            <a:ext cx="2602753" cy="195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DSCN151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7003">
            <a:off x="107504" y="4223742"/>
            <a:ext cx="2609217" cy="195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301278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16632"/>
            <a:ext cx="8496944" cy="801380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ru-RU" b="1" cap="all" dirty="0">
                <a:ln w="0"/>
                <a:solidFill>
                  <a:srgbClr val="6600FF">
                    <a:lumMod val="60000"/>
                    <a:lumOff val="40000"/>
                  </a:srgbClr>
                </a:solidFill>
              </a:rPr>
              <a:t>Наши </a:t>
            </a:r>
            <a:r>
              <a:rPr lang="ru-RU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</a:rPr>
              <a:t>партнеры</a:t>
            </a:r>
            <a:endParaRPr lang="ru-RU" dirty="0"/>
          </a:p>
        </p:txBody>
      </p:sp>
      <p:pic>
        <p:nvPicPr>
          <p:cNvPr id="1026" name="Picture 2" descr="C:\Users\User\Desktop\DSCN15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27">
            <a:off x="5542472" y="1268761"/>
            <a:ext cx="3181956" cy="23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DSCN15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8034">
            <a:off x="251520" y="1268760"/>
            <a:ext cx="3181956" cy="2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POLINA 7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61048"/>
            <a:ext cx="3186917" cy="239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95665" y="1412776"/>
            <a:ext cx="1840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Музей</a:t>
            </a:r>
          </a:p>
          <a:p>
            <a:pPr algn="ctr"/>
            <a:r>
              <a:rPr lang="ru-RU" dirty="0" smtClean="0"/>
              <a:t>Родители</a:t>
            </a:r>
          </a:p>
          <a:p>
            <a:pPr algn="ctr"/>
            <a:r>
              <a:rPr lang="ru-RU" dirty="0" smtClean="0"/>
              <a:t>Дом культуры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62564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2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2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52128"/>
          </a:xfrm>
        </p:spPr>
        <p:txBody>
          <a:bodyPr/>
          <a:lstStyle/>
          <a:p>
            <a:pPr lvl="0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effectLst/>
                <a:latin typeface="Arial" charset="0"/>
                <a:ea typeface="+mn-ea"/>
                <a:cs typeface="Arial" charset="0"/>
              </a:rPr>
              <a:t>Муниципальное казенное дошкольное образовательное учреждение </a:t>
            </a:r>
            <a:b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effectLst/>
                <a:latin typeface="Arial" charset="0"/>
                <a:ea typeface="+mn-ea"/>
                <a:cs typeface="Arial" charset="0"/>
              </a:rPr>
            </a:br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effectLst/>
                <a:latin typeface="Arial" charset="0"/>
                <a:ea typeface="+mn-ea"/>
                <a:cs typeface="Arial" charset="0"/>
              </a:rPr>
              <a:t>«Детский сад №6 «Журавлик»</a:t>
            </a:r>
            <a:endParaRPr lang="ru-RU" sz="2800" b="1" cap="all" dirty="0">
              <a:ln w="0"/>
              <a:solidFill>
                <a:srgbClr val="6600FF">
                  <a:lumMod val="60000"/>
                  <a:lumOff val="40000"/>
                </a:srgbClr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55976" y="1412776"/>
            <a:ext cx="3477072" cy="452596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Детский сад расположен в </a:t>
            </a:r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</a:rPr>
              <a:t>Режевском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 районе по адресу: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accent5">
                    <a:lumMod val="50000"/>
                  </a:schemeClr>
                </a:solidFill>
              </a:rPr>
              <a:t>с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ело Черемисское, улица Матроса </a:t>
            </a:r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</a:rPr>
              <a:t>Кукарцева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, дом 1-а</a:t>
            </a:r>
          </a:p>
          <a:p>
            <a:pPr marL="0" indent="0">
              <a:buNone/>
            </a:pPr>
            <a:endParaRPr lang="ru-RU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Детский сад был построен в 1990 году, а открыл свои двери для воспитанников 21 января 1991 года и принял 140 детей в возрасте от 1,5 до 7 лет</a:t>
            </a:r>
          </a:p>
          <a:p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Сегодня детский сад посещает 95 детей, </a:t>
            </a:r>
          </a:p>
          <a:p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Функционирует 5 возрастных групп</a:t>
            </a:r>
          </a:p>
        </p:txBody>
      </p:sp>
      <p:pic>
        <p:nvPicPr>
          <p:cNvPr id="1027" name="Picture 3" descr="C:\Users\User\Desktop\IMAG0208-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10445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6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6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6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6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6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6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288" y="692150"/>
            <a:ext cx="84248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16632"/>
            <a:ext cx="8352606" cy="936104"/>
          </a:xfrm>
          <a:prstGeom prst="rect">
            <a:avLst/>
          </a:prstGeom>
        </p:spPr>
        <p:txBody>
          <a:bodyPr wrap="square">
            <a:prstTxWarp prst="textStop">
              <a:avLst/>
            </a:prstTxWarp>
            <a:spAutoFit/>
          </a:bodyPr>
          <a:lstStyle/>
          <a:p>
            <a:pPr lvl="0" algn="ctr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effectLst/>
              </a:rPr>
              <a:t>Наш дружный </a:t>
            </a:r>
          </a:p>
          <a:p>
            <a:pPr lvl="0" algn="ctr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effectLst/>
              </a:rPr>
              <a:t>педагогический коллектив</a:t>
            </a:r>
            <a:endParaRPr lang="ru-RU" sz="2800" b="1" cap="all" dirty="0">
              <a:ln w="0"/>
              <a:solidFill>
                <a:srgbClr val="6600FF">
                  <a:lumMod val="60000"/>
                  <a:lumOff val="40000"/>
                </a:srgbClr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953760"/>
            <a:ext cx="62285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Детский сад – мой дом родной, я его люблю как свой,</a:t>
            </a:r>
          </a:p>
          <a:p>
            <a:pPr algn="ctr"/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Дороги мне стены, дорог мне уют,</a:t>
            </a:r>
          </a:p>
          <a:p>
            <a:pPr algn="ctr"/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Каждый, кто здесь трудится, те меня поймут.</a:t>
            </a:r>
          </a:p>
          <a:p>
            <a:pPr algn="ctr"/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С каждым ранним солнышком в этот сад спешу,</a:t>
            </a:r>
          </a:p>
          <a:p>
            <a:pPr algn="ctr"/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Чтоб увидеть маленьких я ими дорожу.</a:t>
            </a:r>
            <a:endParaRPr lang="ru-RU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User\Desktop\Новая папка\DSC017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2626510"/>
            <a:ext cx="1553902" cy="116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Новая папка\DSC017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456" y="2631682"/>
            <a:ext cx="1567695" cy="117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Новая папка\DSC017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003" y="5263062"/>
            <a:ext cx="1567694" cy="117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Новая папка\DSC017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36856"/>
            <a:ext cx="1572604" cy="117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Новая папка\DSC0174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325" y="2616164"/>
            <a:ext cx="1567696" cy="117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Новая папка\DSC017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947859"/>
            <a:ext cx="1567696" cy="117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Новая папка\DSC0176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72" y="5263062"/>
            <a:ext cx="1557018" cy="116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DSC0177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218" y="3954731"/>
            <a:ext cx="1567695" cy="117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DSC0177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094" y="2636856"/>
            <a:ext cx="1560797" cy="117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IMG_20150202_22380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140" y="3970286"/>
            <a:ext cx="1379892" cy="118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1700808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 настоящее время детский сад работает по основной общеобразовательной программе дошкольного образования «От рождения до школы» под редакцией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Н.Е.Веракса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Т.С.Комаровой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М.А.Васильевой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3356992"/>
            <a:ext cx="51845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Цель МКДОУ: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ребенка к жизни в современном обществе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332656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 далекого 1991 года прошло не мало лет, сменилось несколько эпох и детский сад менялся вслед за временем…</a:t>
            </a:r>
            <a:endParaRPr lang="ru-RU" sz="2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User\Desktop\Новая папка\IMAG02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9800"/>
            <a:ext cx="1872208" cy="229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9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269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88640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Занятия музыкой в детском саду способствуют развитию эмоциональной сферы ребенка, его творческих и познавательных возможностей. Музыкальный работник формирует эстетический вкус ребенка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2" descr="C:\Users\crpcentrcomp\Desktop\DSCN1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75" y="1534854"/>
            <a:ext cx="2880320" cy="226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DSC017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49080"/>
            <a:ext cx="268798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DSCN14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34854"/>
            <a:ext cx="288008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/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Здоровый дух в здоровом теле! Об этом вечно нам твердят!</a:t>
            </a:r>
            <a:b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Мы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знаем – спорт на самом деле </a:t>
            </a:r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полезен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очень для ребят!</a:t>
            </a:r>
            <a:b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Зарядку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делаем мы </a:t>
            </a:r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дружно, ведь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понимаем – это нужно!</a:t>
            </a:r>
            <a:b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И всё у нас для спорта </a:t>
            </a:r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есть: скакалки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кегли и дорожки,</a:t>
            </a:r>
            <a:b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И тренажеров есть немножко</a:t>
            </a:r>
            <a:r>
              <a:rPr lang="ru-RU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, мячи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гантели, кольца есть -</a:t>
            </a:r>
            <a:b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Всё невозможно перечесть!</a:t>
            </a:r>
            <a:b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endParaRPr lang="ru-RU" sz="18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C:\Users\User\Desktop\DSCN14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93096"/>
            <a:ext cx="3184095" cy="238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DSCN14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9535">
            <a:off x="5580112" y="2147425"/>
            <a:ext cx="3168352" cy="237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DSCN14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5614">
            <a:off x="260451" y="2135618"/>
            <a:ext cx="3184095" cy="238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736181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476672"/>
            <a:ext cx="80648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6600FF">
                    <a:lumMod val="75000"/>
                  </a:srgbClr>
                </a:solidFill>
              </a:rPr>
              <a:t>«Уральская горница» в детском саду является для детей мощным фактором, обогащающим детское развитие, побуждающим ребенка к активной творческой, игровой, продуктивной деятельности, способствует формированию эстетических чувств и отношений. Познавая, творчески осваивая опыт прошлых поколений, дети не только изучают его, но и реализуют полученные знания, опыт в повседневной жизни, в различных видах детской деятельности.</a:t>
            </a:r>
            <a:endParaRPr lang="ru-RU" dirty="0"/>
          </a:p>
        </p:txBody>
      </p:sp>
      <p:pic>
        <p:nvPicPr>
          <p:cNvPr id="2050" name="Picture 2" descr="C:\Users\User\Desktop\DSCN13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224">
            <a:off x="5194987" y="3702854"/>
            <a:ext cx="3634805" cy="272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SCN13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372">
            <a:off x="140988" y="3783202"/>
            <a:ext cx="3420561" cy="256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DSCN14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268" y="2539505"/>
            <a:ext cx="3368409" cy="252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710382"/>
      </p:ext>
    </p:extLst>
  </p:cSld>
  <p:clrMapOvr>
    <a:masterClrMapping/>
  </p:clrMapOvr>
  <p:transition spd="slow" advClick="0" advTm="1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Inverted">
              <a:avLst/>
            </a:prstTxWarp>
          </a:bodyPr>
          <a:lstStyle/>
          <a:p>
            <a:pPr lvl="0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ea typeface="+mn-ea"/>
                <a:cs typeface="Arial" charset="0"/>
              </a:rPr>
              <a:t>Наши малыши</a:t>
            </a:r>
            <a:endParaRPr lang="ru-RU" dirty="0"/>
          </a:p>
        </p:txBody>
      </p:sp>
      <p:pic>
        <p:nvPicPr>
          <p:cNvPr id="1026" name="Picture 2" descr="C:\Users\User\Desktop\DSCN12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3400974"/>
            <a:ext cx="2304257" cy="307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DSCN12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7" y="1660713"/>
            <a:ext cx="3029548" cy="227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DSCN13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68760"/>
            <a:ext cx="3020916" cy="226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408418"/>
      </p:ext>
    </p:extLst>
  </p:cSld>
  <p:clrMapOvr>
    <a:masterClrMapping/>
  </p:clrMapOvr>
  <p:transition spd="slow" advClick="0" advTm="9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94122"/>
          </a:xfrm>
        </p:spPr>
        <p:txBody>
          <a:bodyPr>
            <a:prstTxWarp prst="textTriangleInverted">
              <a:avLst/>
            </a:prstTxWarp>
          </a:bodyPr>
          <a:lstStyle/>
          <a:p>
            <a:pPr lvl="0"/>
            <a:r>
              <a:rPr lang="ru-RU" sz="2800" b="1" cap="all" dirty="0" smtClean="0">
                <a:ln w="0"/>
                <a:solidFill>
                  <a:srgbClr val="6600FF">
                    <a:lumMod val="60000"/>
                    <a:lumOff val="40000"/>
                  </a:srgbClr>
                </a:solidFill>
                <a:latin typeface="Arial" charset="0"/>
                <a:ea typeface="+mn-ea"/>
                <a:cs typeface="Arial" charset="0"/>
              </a:rPr>
              <a:t>2 младшая группа</a:t>
            </a:r>
            <a:endParaRPr lang="ru-RU" dirty="0"/>
          </a:p>
        </p:txBody>
      </p:sp>
      <p:pic>
        <p:nvPicPr>
          <p:cNvPr id="2050" name="Picture 2" descr="C:\Users\User\Desktop\DSCN1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6930">
            <a:off x="179512" y="1229951"/>
            <a:ext cx="3168352" cy="237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SCN14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2143">
            <a:off x="5029668" y="1215635"/>
            <a:ext cx="3168352" cy="237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DSCN14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54980"/>
            <a:ext cx="2232248" cy="297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DSCN14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073" y="3654980"/>
            <a:ext cx="2253471" cy="300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50693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43335_shk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766</TotalTime>
  <Words>389</Words>
  <Application>Microsoft Office PowerPoint</Application>
  <PresentationFormat>Экран (4:3)</PresentationFormat>
  <Paragraphs>47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43335_shk</vt:lpstr>
      <vt:lpstr>Презентация PowerPoint</vt:lpstr>
      <vt:lpstr>Муниципальное казенное дошкольное образовательное учреждение  «Детский сад №6 «Журавлик»</vt:lpstr>
      <vt:lpstr>Презентация PowerPoint</vt:lpstr>
      <vt:lpstr>Презентация PowerPoint</vt:lpstr>
      <vt:lpstr>Презентация PowerPoint</vt:lpstr>
      <vt:lpstr> Здоровый дух в здоровом теле! Об этом вечно нам твердят! Мы знаем – спорт на самом деле полезен очень для ребят! Зарядку делаем мы дружно, ведь понимаем – это нужно! И всё у нас для спорта есть: скакалки, кегли и дорожки, И тренажеров есть немножко, мячи, гантели, кольца есть - Всё невозможно перечесть! </vt:lpstr>
      <vt:lpstr>Презентация PowerPoint</vt:lpstr>
      <vt:lpstr>Наши малыши</vt:lpstr>
      <vt:lpstr>2 младшая группа</vt:lpstr>
      <vt:lpstr>Средняя группа</vt:lpstr>
      <vt:lpstr>Презентация PowerPoint</vt:lpstr>
      <vt:lpstr>Подготовительная к школе группа</vt:lpstr>
      <vt:lpstr>Занимаемся, творим, познаем…</vt:lpstr>
      <vt:lpstr>Важным звеном в системе оздоровления детей является соблюдение режима дня. Ежедневные прогулки обеспечивают тренировку защитных сил организма, повышение его устойчивости к воздействию внешней среды.</vt:lpstr>
      <vt:lpstr>Презентация PowerPoint</vt:lpstr>
      <vt:lpstr>  Дети в детском саду – наша гордость и большая надежда. Среди них много юных талантливых спортсменов, художников, артистов, певцов и танцоров, добрых и чутких малышей. Поэтому мы, заботясь о каждом малыше, поддерживая его любознательность и свежесть ощущений, ценим его право на самостоятельные открытия, личностное проявление и счастливое детство</vt:lpstr>
      <vt:lpstr>Наши незаменимые помощники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68</cp:revision>
  <dcterms:created xsi:type="dcterms:W3CDTF">2015-01-29T04:05:15Z</dcterms:created>
  <dcterms:modified xsi:type="dcterms:W3CDTF">2015-02-10T08:51:03Z</dcterms:modified>
</cp:coreProperties>
</file>